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テーマ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howGuides="1">
      <p:cViewPr varScale="1">
        <p:scale>
          <a:sx n="119" d="100"/>
          <a:sy n="119" d="100"/>
        </p:scale>
        <p:origin x="760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5" d="100"/>
        <a:sy n="1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D12200A-8CE2-1EFE-1ABC-7B48BB916C4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E012AE7-C05B-74A1-4AF6-35A88DA028B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11422066-9FAE-007E-83A2-2EB6CCCDC60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9B663468-15BF-7D5B-4236-DC7B23C6C75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338C0873-8E5E-BF48-893C-25047E13FFF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8F26588-7B10-180D-836F-3CAA9F16CE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9CBA497-B479-E104-ACA0-1B0EA6582D4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E17DF7F4-F183-CF89-739D-2CF13272168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14E6832B-332E-E5A4-788A-A36052912C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BED2806-C1ED-42C6-5FA8-7F8BB936D2B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26BDE0C0-51F1-D644-0C61-2F278B568F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90B359D1-A169-E740-8A38-528F010578F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F2D8ABF0-335E-6A25-5902-2E11909072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9BD8CA5-19E3-874B-886B-88CC51A2CD74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D616DDD2-DF33-7E98-66B4-B8EFCD4E83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9B01762-FE83-1E55-9801-5DD32F97F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26A13C-E4B1-221A-EBE3-B0653ED1BB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926CBD5-0E47-F0F8-9D52-A7A4961B41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708C03-C61B-92FE-85DB-7780C9FFC5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8C3902-E179-3D47-9ED7-2C274B35256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1213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745E1F7-241C-48AF-CC3D-B0330A4617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9C1822-CD49-5729-19EE-11F45A4622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B50337-C6F9-385F-230B-8794E33BBA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AAE9C-D2F8-4E4A-9C6F-A4058E994A9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561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067C38-2119-5030-AF36-FF5CDFD0F3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FF5803-1F9C-3851-1CFE-BE99C0F34A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804DD6-3522-66B5-0B42-B6B2553F37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300A14-E2DA-6E4A-8A3A-72DE10111B1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3803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384C9F-8B2E-40D9-FC01-F772FFB922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6D083E-F132-7F78-F72C-41BD22B32D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6F6604-BA1F-8398-D3E5-0BA2A2066F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B9406A-A899-B34E-8484-773631E8211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3613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2AE271-CFBA-4234-F9B3-512E1953EB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7E058E-CDFA-B2E5-CEB6-20C2655A54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6AAB01-9BF1-8F0E-35DD-EE882E3641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6F302F-11E4-3243-839B-C8A38D8CE48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4473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B8E3A2-DE65-B3A7-A830-2AF797B65E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70D2E63-6313-0868-C9DB-4BB1572759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524823-9989-F892-C57D-0F9E73926F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E40784-1D2B-7C46-92DC-F539A2ACCB4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6104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8E24B3D-5614-EA4A-FBFA-3815BD7CE6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A9815DB-9EA7-4BD5-91D2-54D1A47288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E7B7758-27F3-88D5-7F1E-E4136AC441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601303-70AE-C843-A7AD-B136AB22F78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79510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3538281-881A-24DD-29DD-C66665753C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BEF1A74-CAB7-4B5F-50E6-4EAF0F93C3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8E2016E-44C3-67B4-DBEB-E34429DB15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FB22D1-EB32-484F-832D-65868328557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39344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CE4C701-DB04-5658-7F37-727C4500AD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F0B5EF7-AA28-AB03-B7D0-A064CFDD48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7B8CB78-BBBA-2F3A-B6E0-9D6F79F25F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C63DA6-54E3-7846-BFE4-19A851E422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61906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2A0B39-5BD4-35B2-0E67-496322692C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899156-1FFE-EAFE-B4FD-E7078A54EE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C61A93-D2EC-17B8-0B66-7A8F7D0995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21E9ED-DC8F-4849-876A-1773E2668F6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326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C0EF39-E39A-87B6-5BDE-BC50E2554B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1AB979-CA06-465E-7FA0-5C15558039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83B342-32E8-8FA3-D1CB-AC57AC0941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5B0FE-86AF-DB4C-AA56-175A819C850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2659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89C5FB6-1950-CB11-98AA-A17B17E9E3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EA9C0AB-F681-28EB-FFEC-69B754A751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894F198-7432-EA3B-12D1-2C2CCE54EBB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48CA4D7-93C5-5576-19ED-A5B4758F7D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6A77A9D-C44C-3B6B-36F7-4A86C2505E7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E750462C-41EC-124A-806D-6147892C48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9B459408-6796-BCF6-0B91-1D18007C88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09775" y="881064"/>
            <a:ext cx="8237538" cy="3690937"/>
          </a:xfrm>
          <a:solidFill>
            <a:srgbClr val="000080"/>
          </a:solidFill>
        </p:spPr>
        <p:txBody>
          <a:bodyPr/>
          <a:lstStyle/>
          <a:p>
            <a:pPr eaLnBrk="1" hangingPunct="1"/>
            <a:r>
              <a:rPr kumimoji="0" lang="ja-JP" altLang="en-US" sz="54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ＣＯＩ 開示</a:t>
            </a:r>
            <a:br>
              <a:rPr kumimoji="0" lang="en-US" altLang="ja-JP" sz="5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br>
              <a:rPr kumimoji="0" lang="en-US" altLang="ja-JP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kumimoji="0" lang="ja-JP" altLang="en-US" sz="18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</a:t>
            </a:r>
            <a:br>
              <a:rPr kumimoji="0" lang="en-US" altLang="ja-JP" sz="2800" b="1" i="1" dirty="0">
                <a:solidFill>
                  <a:srgbClr val="FFFF1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br>
              <a:rPr kumimoji="0" lang="en-US" altLang="ja-JP" sz="2800" b="1" dirty="0">
                <a:solidFill>
                  <a:srgbClr val="FFFF1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endParaRPr kumimoji="0" lang="en-US" altLang="ja-JP" sz="2800" b="1" dirty="0">
              <a:solidFill>
                <a:srgbClr val="FFFF1F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5362" name="正方形/長方形 4">
            <a:extLst>
              <a:ext uri="{FF2B5EF4-FFF2-40B4-BE49-F238E27FC236}">
                <a16:creationId xmlns:a16="http://schemas.microsoft.com/office/drawing/2014/main" id="{EF8F7739-A504-B15F-F187-54C64A545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677864"/>
            <a:ext cx="8642350" cy="5030787"/>
          </a:xfrm>
          <a:prstGeom prst="rect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15363" name="正方形/長方形 4">
            <a:extLst>
              <a:ext uri="{FF2B5EF4-FFF2-40B4-BE49-F238E27FC236}">
                <a16:creationId xmlns:a16="http://schemas.microsoft.com/office/drawing/2014/main" id="{D1F64E3B-5BFA-273F-2216-EA0A48A59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9775" y="3139466"/>
            <a:ext cx="82375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rgbClr val="FFFF1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筆頭発表者名：　○○　○○</a:t>
            </a:r>
            <a:br>
              <a:rPr lang="en-US" altLang="ja-JP" sz="2400" b="1" dirty="0">
                <a:solidFill>
                  <a:srgbClr val="FFFF1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br>
              <a:rPr lang="en-US" altLang="ja-JP" sz="2400" b="1" dirty="0">
                <a:solidFill>
                  <a:srgbClr val="FFFF1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</a:br>
            <a:r>
              <a:rPr lang="ja-JP" altLang="en-US" sz="2400" b="1">
                <a:solidFill>
                  <a:srgbClr val="FFFF1F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所属企業・部署（職名）：　○○　○○　　（△　△）</a:t>
            </a:r>
            <a:endParaRPr lang="ja-JP" altLang="en-US" sz="2400"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  <p:sp>
        <p:nvSpPr>
          <p:cNvPr id="15364" name="正方形/長方形 7">
            <a:extLst>
              <a:ext uri="{FF2B5EF4-FFF2-40B4-BE49-F238E27FC236}">
                <a16:creationId xmlns:a16="http://schemas.microsoft.com/office/drawing/2014/main" id="{B46B68DC-B26C-A356-A829-E30E55DA7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4755812"/>
            <a:ext cx="86423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例）　　日本がん治療製薬</a:t>
            </a:r>
            <a:r>
              <a:rPr lang="en-US" altLang="ja-JP" sz="2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(</a:t>
            </a:r>
            <a:r>
              <a:rPr lang="ja-JP" altLang="en-US" sz="24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株）</a:t>
            </a:r>
            <a:endParaRPr lang="en-US" altLang="ja-JP" sz="2400" b="1" dirty="0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　　・基礎開発部（部長）</a:t>
            </a:r>
            <a:endParaRPr lang="en-US" altLang="ja-JP" sz="2400" b="1" dirty="0">
              <a:solidFill>
                <a:schemeClr val="bg1"/>
              </a:solidFill>
              <a:latin typeface="Yu Gothic" panose="020B0400000000000000" pitchFamily="34" charset="-128"/>
              <a:ea typeface="Yu Gothic" panose="020B0400000000000000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</TotalTime>
  <Words>49</Words>
  <Application>Microsoft Macintosh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Yu Gothic</vt:lpstr>
      <vt:lpstr>Times New Roman</vt:lpstr>
      <vt:lpstr>Default Design</vt:lpstr>
      <vt:lpstr>ＣＯＩ 開示  　  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staff-tohoku05</dc:creator>
  <cp:lastModifiedBy>jamttc2020@gmail.com</cp:lastModifiedBy>
  <cp:revision>101</cp:revision>
  <dcterms:created xsi:type="dcterms:W3CDTF">2000-09-04T17:39:07Z</dcterms:created>
  <dcterms:modified xsi:type="dcterms:W3CDTF">2022-11-22T06:53:45Z</dcterms:modified>
</cp:coreProperties>
</file>